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3"/>
  </p:notesMasterIdLst>
  <p:sldIdLst>
    <p:sldId id="256" r:id="rId6"/>
    <p:sldId id="272" r:id="rId7"/>
    <p:sldId id="274" r:id="rId8"/>
    <p:sldId id="273" r:id="rId9"/>
    <p:sldId id="266" r:id="rId10"/>
    <p:sldId id="270" r:id="rId11"/>
    <p:sldId id="271" r:id="rId12"/>
    <p:sldId id="267" r:id="rId13"/>
    <p:sldId id="263" r:id="rId14"/>
    <p:sldId id="257" r:id="rId15"/>
    <p:sldId id="258" r:id="rId16"/>
    <p:sldId id="259" r:id="rId17"/>
    <p:sldId id="260" r:id="rId18"/>
    <p:sldId id="261" r:id="rId19"/>
    <p:sldId id="264" r:id="rId20"/>
    <p:sldId id="269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05F831CD-1AAA-404A-9E46-9295CC752381}" v="60" dt="2023-10-29T19:48:56.578"/>
    <p1510:client id="{1B9E4225-9137-4066-8412-7EA928F9A5D1}" v="59" dt="2022-09-30T15:16:50.716"/>
    <p1510:client id="{206C3C4D-FFCC-49E6-8A89-D0CF573BD801}" v="159" dt="2022-10-01T00:07:14.642"/>
    <p1510:client id="{23523719-9381-4F51-A506-07A0E0A84711}" v="7" dt="2023-10-29T19:56:06.187"/>
    <p1510:client id="{2482879D-BE30-4456-AEA9-B58D41480A0C}" v="93" dt="2022-09-30T14:58:21.271"/>
    <p1510:client id="{63725206-1AAA-4712-AC93-161A403B8AF5}" v="11" dt="2023-10-29T14:57:56.913"/>
    <p1510:client id="{6A763C7C-D90F-4FC0-AC27-CA48ADB35D49}" v="16" dt="2023-10-29T20:13:46.748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23523719-9381-4F51-A506-07A0E0A84711}"/>
    <pc:docChg chg="modSld">
      <pc:chgData name="Cooper, Liam P" userId="S::lcooper43@gatech.edu::c9ebb646-a5a5-4a14-8b6c-99f846e54c43" providerId="AD" clId="Web-{23523719-9381-4F51-A506-07A0E0A84711}" dt="2023-10-29T19:56:05.734" v="5" actId="20577"/>
      <pc:docMkLst>
        <pc:docMk/>
      </pc:docMkLst>
      <pc:sldChg chg="modSp">
        <pc:chgData name="Cooper, Liam P" userId="S::lcooper43@gatech.edu::c9ebb646-a5a5-4a14-8b6c-99f846e54c43" providerId="AD" clId="Web-{23523719-9381-4F51-A506-07A0E0A84711}" dt="2023-10-29T19:56:05.734" v="5" actId="20577"/>
        <pc:sldMkLst>
          <pc:docMk/>
          <pc:sldMk cId="1869057770" sldId="272"/>
        </pc:sldMkLst>
        <pc:spChg chg="mod">
          <ac:chgData name="Cooper, Liam P" userId="S::lcooper43@gatech.edu::c9ebb646-a5a5-4a14-8b6c-99f846e54c43" providerId="AD" clId="Web-{23523719-9381-4F51-A506-07A0E0A84711}" dt="2023-10-29T19:56:05.734" v="5" actId="20577"/>
          <ac:spMkLst>
            <pc:docMk/>
            <pc:sldMk cId="1869057770" sldId="272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A763C7C-D90F-4FC0-AC27-CA48ADB35D49}"/>
    <pc:docChg chg="addSld modSld sldOrd">
      <pc:chgData name="Cooper, Liam P" userId="S::lcooper43@gatech.edu::c9ebb646-a5a5-4a14-8b6c-99f846e54c43" providerId="AD" clId="Web-{6A763C7C-D90F-4FC0-AC27-CA48ADB35D49}" dt="2023-10-29T20:13:46.748" v="14" actId="20577"/>
      <pc:docMkLst>
        <pc:docMk/>
      </pc:docMkLst>
      <pc:sldChg chg="modSp">
        <pc:chgData name="Cooper, Liam P" userId="S::lcooper43@gatech.edu::c9ebb646-a5a5-4a14-8b6c-99f846e54c43" providerId="AD" clId="Web-{6A763C7C-D90F-4FC0-AC27-CA48ADB35D49}" dt="2023-10-29T20:13:17.038" v="3" actId="20577"/>
        <pc:sldMkLst>
          <pc:docMk/>
          <pc:sldMk cId="3263684365" sldId="269"/>
        </pc:sldMkLst>
        <pc:spChg chg="mod">
          <ac:chgData name="Cooper, Liam P" userId="S::lcooper43@gatech.edu::c9ebb646-a5a5-4a14-8b6c-99f846e54c43" providerId="AD" clId="Web-{6A763C7C-D90F-4FC0-AC27-CA48ADB35D49}" dt="2023-10-29T20:13:17.038" v="3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modSp add ord replId">
        <pc:chgData name="Cooper, Liam P" userId="S::lcooper43@gatech.edu::c9ebb646-a5a5-4a14-8b6c-99f846e54c43" providerId="AD" clId="Web-{6A763C7C-D90F-4FC0-AC27-CA48ADB35D49}" dt="2023-10-29T20:13:46.748" v="14" actId="20577"/>
        <pc:sldMkLst>
          <pc:docMk/>
          <pc:sldMk cId="4119754833" sldId="275"/>
        </pc:sldMkLst>
        <pc:spChg chg="mod">
          <ac:chgData name="Cooper, Liam P" userId="S::lcooper43@gatech.edu::c9ebb646-a5a5-4a14-8b6c-99f846e54c43" providerId="AD" clId="Web-{6A763C7C-D90F-4FC0-AC27-CA48ADB35D49}" dt="2023-10-29T20:13:46.748" v="14" actId="20577"/>
          <ac:spMkLst>
            <pc:docMk/>
            <pc:sldMk cId="4119754833" sldId="275"/>
            <ac:spMk id="82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05F831CD-1AAA-404A-9E46-9295CC752381}"/>
    <pc:docChg chg="addSld delSld modSld sldOrd">
      <pc:chgData name="Cooper, Liam P" userId="S::lcooper43@gatech.edu::c9ebb646-a5a5-4a14-8b6c-99f846e54c43" providerId="AD" clId="Web-{05F831CD-1AAA-404A-9E46-9295CC752381}" dt="2023-10-29T19:48:56.578" v="58"/>
      <pc:docMkLst>
        <pc:docMk/>
      </pc:docMkLst>
      <pc:sldChg chg="ord">
        <pc:chgData name="Cooper, Liam P" userId="S::lcooper43@gatech.edu::c9ebb646-a5a5-4a14-8b6c-99f846e54c43" providerId="AD" clId="Web-{05F831CD-1AAA-404A-9E46-9295CC752381}" dt="2023-10-29T19:48:56.578" v="58"/>
        <pc:sldMkLst>
          <pc:docMk/>
          <pc:sldMk cId="0" sldId="263"/>
        </pc:sldMkLst>
      </pc:sldChg>
      <pc:sldChg chg="modSp">
        <pc:chgData name="Cooper, Liam P" userId="S::lcooper43@gatech.edu::c9ebb646-a5a5-4a14-8b6c-99f846e54c43" providerId="AD" clId="Web-{05F831CD-1AAA-404A-9E46-9295CC752381}" dt="2023-10-29T19:46:29.932" v="56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05F831CD-1AAA-404A-9E46-9295CC752381}" dt="2023-10-29T19:46:29.932" v="56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add del replId">
        <pc:chgData name="Cooper, Liam P" userId="S::lcooper43@gatech.edu::c9ebb646-a5a5-4a14-8b6c-99f846e54c43" providerId="AD" clId="Web-{05F831CD-1AAA-404A-9E46-9295CC752381}" dt="2023-10-29T19:44:43.647" v="2"/>
        <pc:sldMkLst>
          <pc:docMk/>
          <pc:sldMk cId="1829986358" sldId="275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1526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E1A9FF9-9424-4C1D-8D18-561D7D3B4C4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66727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1056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937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%3A%2F%2Fwww.intel.com%2Fcontent%2Fdam%2Fwww%2Fcentral-libraries%2Fus%2Fen%2Fimages%2F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Clusters, </a:t>
            </a:r>
            <a:r>
              <a:rPr lang="fr-FR" sz="240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>
                <a:latin typeface="Tahoma"/>
                <a:ea typeface="Tahoma"/>
                <a:cs typeface="Courier New"/>
              </a:rPr>
              <a:t>, threads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L2cache, L3cache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simx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xrt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opae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run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app</a:t>
            </a:r>
            <a:endParaRPr lang="en-US" sz="24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1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counter for the average number of active threads per cycle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Check if instruction is being issued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 number of active threads in the active thread mask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Divide total number of active threads by cycle count in driver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Test with output of demo program kernel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2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Count the number of coalesced memory requests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GPUs generate multiple memory requests from the same warp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/wave front,</a:t>
            </a: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 often with duplicate memory addresses across multiple threads in the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counter in LSU when memory requests in other threads are the same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only once per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Test with output of demo program kernel</a:t>
            </a:r>
            <a:endParaRPr lang="en-US" sz="2800" b="0" strike="noStrike" spc="-1">
              <a:latin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b="0" strike="noStrike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3/4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Add a simple next line prefetcher in LSU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Every time a load request is computed, generate the next cache line address and send to d-cache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Request metadata must be stored somewhere so the processor knows the correct memory requested</a:t>
            </a:r>
            <a:endParaRPr lang="en-US" sz="2200" b="0" strike="noStrike" spc="-1">
              <a:latin typeface="Arial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Assignment 4 verifies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implementation by </a:t>
            </a: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showing how to debug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to see if prefetch requests are generated and used correctly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latin typeface="Tahoma"/>
                <a:ea typeface="Tahoma"/>
              </a:rPr>
              <a:t>Assignment 3 is already implemented in latest version of Vortex; use VM instead</a:t>
            </a:r>
          </a:p>
        </p:txBody>
      </p:sp>
      <p:sp>
        <p:nvSpPr>
          <p:cNvPr id="98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 rotWithShape="1">
          <a:blip r:embed="rId3"/>
          <a:srcRect r="198" b="2612"/>
          <a:stretch/>
        </p:blipFill>
        <p:spPr>
          <a:xfrm>
            <a:off x="3291840" y="3976409"/>
            <a:ext cx="4745485" cy="245733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a new instruction for prefetching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Add an intrinsic for the new instruction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(to generate a binary with new instruction) 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Define the new instruction in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SimX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Extend the pipeline/decoder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Modify the LSU to take in prefetch instructions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Develop a test to check functionality of the new instruction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Debugging</a:t>
            </a: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 using kernel dump and run log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Already implemented in latest version of Vortex; use VM instead</a:t>
            </a: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Checking Solutions for Assignments #3 &amp; #5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 Check solutions folder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Github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00B050"/>
              </a:buClr>
              <a:buFont typeface="Noto Sans Symbols,Sans-Serif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 Solution overview and code provided</a:t>
            </a:r>
            <a:endParaRPr lang="en-US" sz="280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and execute 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 Solution code formatted as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pull requests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3: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pull/22/head:A3_solution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A3_solution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5: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pull/25/head:A5_solution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A5_solution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>
                <a:solidFill>
                  <a:srgbClr val="000000"/>
                </a:solidFill>
                <a:latin typeface="Tahoma"/>
                <a:ea typeface="Tahoma"/>
              </a:rPr>
              <a:t>Add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performance counters to test software prefetcher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Measure prefetch metrics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unique prefetch requests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unused prefetched blocks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# of late prefetches</a:t>
            </a:r>
            <a:r>
              <a:rPr lang="en-US" sz="2800" spc="-1" dirty="0">
                <a:latin typeface="Tahoma"/>
                <a:ea typeface="Tahoma"/>
              </a:rPr>
              <a:t> 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Part #1: extending the cache tag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/>
                <a:ea typeface="Tahoma"/>
              </a:rPr>
              <a:t>Part #2: extending bank.sv to keep track of the meta data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 dirty="0"/>
            </a:br>
            <a:r>
              <a:rPr lang="en-US" sz="4750" b="1" spc="-1" dirty="0">
                <a:latin typeface="Tahoma"/>
                <a:ea typeface="Tahoma"/>
              </a:rPr>
              <a:t>Thank you</a:t>
            </a:r>
            <a:endParaRPr lang="en-US" sz="4750" b="1" strike="noStrike" spc="-1" dirty="0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 dirty="0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 dirty="0">
              <a:latin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1197548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platforms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Intel Quartus,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FPGAs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Altera Arria 10, Stratix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Alveo U50, 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Versal VCK5000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is synthesizable up to 8 cores, each with 32 warps and 32 threads per warp on Stratix 10</a:t>
            </a: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VM Download (Recommended)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Install VirtualBox and Vagrant</a:t>
            </a:r>
            <a:endParaRPr lang="en-US" sz="280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the </a:t>
            </a:r>
            <a:r>
              <a:rPr lang="en-US" sz="2800" spc="-1">
                <a:latin typeface="Tahoma"/>
                <a:ea typeface="+mn-lt"/>
                <a:cs typeface="+mn-lt"/>
              </a:rPr>
              <a:t>Vagrant Box image from the tutorial repo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Add and initialize the Box image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Download the </a:t>
            </a:r>
            <a:r>
              <a:rPr lang="en-US" sz="2800" spc="-1" err="1">
                <a:solidFill>
                  <a:srgbClr val="000000"/>
                </a:solidFill>
                <a:latin typeface="Tahoma"/>
                <a:cs typeface="Arial"/>
              </a:rPr>
              <a:t>Vagrantfile</a:t>
            </a: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 from the tutorial repo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Boot the VM with </a:t>
            </a:r>
            <a:r>
              <a:rPr lang="en-US" sz="2800" spc="-1">
                <a:latin typeface="Consolas"/>
                <a:ea typeface="+mn-lt"/>
                <a:cs typeface="+mn-lt"/>
              </a:rPr>
              <a:t>vagrant up</a:t>
            </a:r>
            <a:endParaRPr lang="en-US" sz="2800" spc="-1">
              <a:latin typeface="Tahoma"/>
              <a:ea typeface="+mn-lt"/>
              <a:cs typeface="+mn-lt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Finally, run </a:t>
            </a:r>
            <a:r>
              <a:rPr lang="en-US" sz="2800" spc="-1">
                <a:latin typeface="Consolas"/>
                <a:ea typeface="Tahoma"/>
                <a:cs typeface="Arial"/>
              </a:rPr>
              <a:t>vagrant ssh </a:t>
            </a:r>
            <a:r>
              <a:rPr lang="en-US" sz="2800" spc="-1">
                <a:latin typeface="Tahoma"/>
                <a:ea typeface="Tahoma"/>
                <a:cs typeface="Arial"/>
              </a:rPr>
              <a:t>to connect to VM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>
                <a:ea typeface="+mn-lt"/>
                <a:cs typeface="+mn-lt"/>
              </a:rPr>
              <a:t>VM_README.md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Arial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Test Vortex:</a:t>
            </a:r>
            <a:endParaRPr lang="fr-FR" sz="2800" b="1">
              <a:latin typeface="Courier New" pitchFamily="49" charset="0"/>
              <a:cs typeface="Courier New" pitchFamily="49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./ci/blackbox.sh --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cores</a:t>
            </a: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=2 --app=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demo</a:t>
            </a:r>
            <a:endParaRPr lang="fr-FR" sz="2800" b="1">
              <a:solidFill>
                <a:srgbClr val="232F4E"/>
              </a:solidFill>
              <a:latin typeface="Consolas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Log into </a:t>
            </a:r>
            <a:r>
              <a:rPr lang="en-US" sz="2800" spc="-1">
                <a:latin typeface="Courier New"/>
                <a:ea typeface="+mn-lt"/>
                <a:cs typeface="+mn-lt"/>
              </a:rPr>
              <a:t>rg-login.crnch.gatech.edu</a:t>
            </a:r>
            <a:r>
              <a:rPr lang="en-US" sz="2800" spc="-1">
                <a:latin typeface="Tahoma"/>
                <a:ea typeface="+mn-lt"/>
                <a:cs typeface="+mn-lt"/>
              </a:rPr>
              <a:t> with provided login</a:t>
            </a:r>
            <a:endParaRPr lang="en-US" sz="2800" spc="-1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cs typeface="Arial"/>
              </a:rPr>
              <a:t>ssh into </a:t>
            </a:r>
            <a:r>
              <a:rPr lang="en-US" sz="2800" spc="-1">
                <a:latin typeface="Courier New"/>
                <a:cs typeface="Arial"/>
              </a:rPr>
              <a:t>flubber1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Clone the Vortex repo</a:t>
            </a:r>
            <a:endParaRPr lang="en-US" sz="2800" spc="-1">
              <a:latin typeface="Courier New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Set up the environment variables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Run </a:t>
            </a:r>
            <a:r>
              <a:rPr lang="en-US" sz="2800" spc="-1">
                <a:latin typeface="Courier New"/>
                <a:ea typeface="+mn-lt"/>
                <a:cs typeface="+mn-lt"/>
              </a:rPr>
              <a:t>make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endParaRPr lang="en-US" sz="2800" spc="-1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>
                <a:latin typeface="Tahoma"/>
                <a:ea typeface="Tahoma"/>
                <a:cs typeface="Arial"/>
              </a:rPr>
              <a:t>REMOTE_ACCESS.md</a:t>
            </a:r>
            <a:endParaRPr lang="en-US" sz="2800" spc="-1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until the end of the conference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+mn-lt"/>
                <a:cs typeface="+mn-lt"/>
              </a:rPr>
              <a:t>Test Vortex:</a:t>
            </a:r>
            <a:endParaRPr lang="fr-FR" sz="2800" spc="-1">
              <a:latin typeface="Tahoma"/>
              <a:ea typeface="+mn-lt"/>
              <a:cs typeface="+mn-lt"/>
            </a:endParaRPr>
          </a:p>
          <a:p>
            <a:pPr marL="457200" lvl="2">
              <a:lnSpc>
                <a:spcPct val="90000"/>
              </a:lnSpc>
              <a:spcBef>
                <a:spcPts val="499"/>
              </a:spcBef>
            </a:pP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=2 --app=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>
              <a:latin typeface="Consolas"/>
            </a:endParaRPr>
          </a:p>
          <a:p>
            <a:pPr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000" b="1" strike="noStrike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 Tutorial Assignments </a:t>
            </a:r>
            <a:endParaRPr lang="en-US" sz="3200" b="1" strike="noStrike" spc="-1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:a16="http://schemas.microsoft.com/office/drawing/2014/main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different components of Vortex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Introduction assignments for RTL: Assignments #1 &amp; #2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modify LSU (lost-store unit) and debug: Assignments  #3 &amp; #4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add a custom new instruction: Assignment #5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#1 and #2 only explain the steps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#3 and #5 provide a solution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Please use the old VM (the latest repo already includes the solution)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#6 is an extension of #1 and #5</a:t>
            </a:r>
            <a:endParaRPr lang="en-US" sz="2400" spc="-1"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17</Slides>
  <Notes>17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9</cp:revision>
  <dcterms:modified xsi:type="dcterms:W3CDTF">2023-10-29T20:13:48Z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